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4169D-4DEA-4549-BCBF-7EDCAE1CDB96}" type="datetimeFigureOut">
              <a:rPr lang="it-IT" smtClean="0"/>
              <a:t>14/07/2021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6817-9266-4B1C-8364-2BFE011B4E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7526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4169D-4DEA-4549-BCBF-7EDCAE1CDB96}" type="datetimeFigureOut">
              <a:rPr lang="it-IT" smtClean="0"/>
              <a:t>14/07/2021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6817-9266-4B1C-8364-2BFE011B4E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6463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4169D-4DEA-4549-BCBF-7EDCAE1CDB96}" type="datetimeFigureOut">
              <a:rPr lang="it-IT" smtClean="0"/>
              <a:t>14/07/2021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6817-9266-4B1C-8364-2BFE011B4E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5910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4169D-4DEA-4549-BCBF-7EDCAE1CDB96}" type="datetimeFigureOut">
              <a:rPr lang="it-IT" smtClean="0"/>
              <a:t>14/07/2021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6817-9266-4B1C-8364-2BFE011B4E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0985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4169D-4DEA-4549-BCBF-7EDCAE1CDB96}" type="datetimeFigureOut">
              <a:rPr lang="it-IT" smtClean="0"/>
              <a:t>14/07/2021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6817-9266-4B1C-8364-2BFE011B4E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8729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4169D-4DEA-4549-BCBF-7EDCAE1CDB96}" type="datetimeFigureOut">
              <a:rPr lang="it-IT" smtClean="0"/>
              <a:t>14/07/2021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6817-9266-4B1C-8364-2BFE011B4E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7706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4169D-4DEA-4549-BCBF-7EDCAE1CDB96}" type="datetimeFigureOut">
              <a:rPr lang="it-IT" smtClean="0"/>
              <a:t>14/07/2021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6817-9266-4B1C-8364-2BFE011B4E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4214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4169D-4DEA-4549-BCBF-7EDCAE1CDB96}" type="datetimeFigureOut">
              <a:rPr lang="it-IT" smtClean="0"/>
              <a:t>14/07/2021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6817-9266-4B1C-8364-2BFE011B4E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0223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4169D-4DEA-4549-BCBF-7EDCAE1CDB96}" type="datetimeFigureOut">
              <a:rPr lang="it-IT" smtClean="0"/>
              <a:t>14/07/2021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6817-9266-4B1C-8364-2BFE011B4E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9972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4169D-4DEA-4549-BCBF-7EDCAE1CDB96}" type="datetimeFigureOut">
              <a:rPr lang="it-IT" smtClean="0"/>
              <a:t>14/07/2021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6817-9266-4B1C-8364-2BFE011B4E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0943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4169D-4DEA-4549-BCBF-7EDCAE1CDB96}" type="datetimeFigureOut">
              <a:rPr lang="it-IT" smtClean="0"/>
              <a:t>14/07/2021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6817-9266-4B1C-8364-2BFE011B4E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2983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4169D-4DEA-4549-BCBF-7EDCAE1CDB96}" type="datetimeFigureOut">
              <a:rPr lang="it-IT" smtClean="0"/>
              <a:t>14/07/2021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56817-9266-4B1C-8364-2BFE011B4E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1417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-5510"/>
            <a:ext cx="7056783" cy="6869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21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0452"/>
            <a:ext cx="8339531" cy="634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695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8892480" cy="266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073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Presentazione su schermo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Tema di Office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Utente</cp:lastModifiedBy>
  <cp:revision>1</cp:revision>
  <dcterms:created xsi:type="dcterms:W3CDTF">2021-07-14T14:41:30Z</dcterms:created>
  <dcterms:modified xsi:type="dcterms:W3CDTF">2021-07-14T14:45:31Z</dcterms:modified>
</cp:coreProperties>
</file>