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52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46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91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98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72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70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21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22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97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94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98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4169D-4DEA-4549-BCBF-7EDCAE1CDB96}" type="datetimeFigureOut">
              <a:rPr lang="it-IT" smtClean="0"/>
              <a:t>14/07/2021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56817-9266-4B1C-8364-2BFE011B4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41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5510"/>
            <a:ext cx="7056783" cy="686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21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0452"/>
            <a:ext cx="8339531" cy="634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9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892480" cy="266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73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Presentazione su schermo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2021-07-14T14:41:30Z</dcterms:created>
  <dcterms:modified xsi:type="dcterms:W3CDTF">2021-07-14T14:45:31Z</dcterms:modified>
</cp:coreProperties>
</file>